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1DF90-70D0-487C-A998-40076D62CC40}" type="datetimeFigureOut">
              <a:rPr lang="en-GB" smtClean="0"/>
              <a:t>20/03/2025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B3210-AC4D-4DF0-A15D-4D96221F5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417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B3210-AC4D-4DF0-A15D-4D96221F5FF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879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25D53-65AA-4107-B0AF-19DBBCA452F7}" type="datetime1">
              <a:rPr lang="en-GB" smtClean="0"/>
              <a:t>20/03/2025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86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55E4-FA0D-472E-9329-4D2A8E76AFC9}" type="datetime1">
              <a:rPr lang="en-GB" smtClean="0"/>
              <a:t>20/03/2025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89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DCC0E-236A-4686-83A8-BBB2AB11E772}" type="datetime1">
              <a:rPr lang="en-GB" smtClean="0"/>
              <a:t>20/03/2025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457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71AE7-B164-43AF-874F-8CD5B01ECC5B}" type="datetime1">
              <a:rPr lang="en-GB" smtClean="0"/>
              <a:t>20/03/2025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62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4888-B482-4AEE-AFC2-A877337629DC}" type="datetime1">
              <a:rPr lang="en-GB" smtClean="0"/>
              <a:t>20/03/2025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88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57A0-B7F9-4A91-B3C0-79D56C23B31E}" type="datetime1">
              <a:rPr lang="en-GB" smtClean="0"/>
              <a:t>20/03/2025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0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7ED5E-4B61-4C75-B1DE-7E5E1C6AF374}" type="datetime1">
              <a:rPr lang="en-GB" smtClean="0"/>
              <a:t>20/03/2025</a:t>
            </a:fld>
            <a:endParaRPr lang="en-GB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16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D5576-7ABF-489D-9FFD-DDE30E1A7448}" type="datetime1">
              <a:rPr lang="en-GB" smtClean="0"/>
              <a:t>20/03/2025</a:t>
            </a:fld>
            <a:endParaRPr lang="en-GB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91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21B6C-45C2-484A-9B79-4ABF55072BD1}" type="datetime1">
              <a:rPr lang="en-GB" smtClean="0"/>
              <a:t>20/03/2025</a:t>
            </a:fld>
            <a:endParaRPr lang="en-GB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56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2B84A-F668-48FF-AD4F-3150530D5F44}" type="datetime1">
              <a:rPr lang="en-GB" smtClean="0"/>
              <a:t>20/03/2025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88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FC6-2073-422F-B037-46998BA498B4}" type="datetime1">
              <a:rPr lang="en-GB" smtClean="0"/>
              <a:t>20/03/2025</a:t>
            </a:fld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25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37878-7CC6-453B-B1AB-D08E75F036B0}" type="datetime1">
              <a:rPr lang="en-GB" smtClean="0"/>
              <a:t>20/03/2025</a:t>
            </a:fld>
            <a:endParaRPr lang="en-GB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DB215-B18F-482F-B7C9-A8C7BA1124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2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Diseminacija mobilnosti SMS/BIP/SMT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Ime i prezime sudionika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74890"/>
            <a:ext cx="4019820" cy="1148227"/>
          </a:xfrm>
          <a:prstGeom prst="rect">
            <a:avLst/>
          </a:prstGeom>
        </p:spPr>
      </p:pic>
      <p:sp>
        <p:nvSpPr>
          <p:cNvPr id="8" name="Pravokutnik 7"/>
          <p:cNvSpPr/>
          <p:nvPr/>
        </p:nvSpPr>
        <p:spPr>
          <a:xfrm>
            <a:off x="3883351" y="5574889"/>
            <a:ext cx="8406971" cy="114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322" y="5665370"/>
            <a:ext cx="993058" cy="96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21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chemeClr val="bg1"/>
                </a:solidFill>
              </a:rPr>
              <a:t>Osnovne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informacije</a:t>
            </a:r>
            <a:r>
              <a:rPr lang="en-GB" b="1" dirty="0" smtClean="0">
                <a:solidFill>
                  <a:schemeClr val="bg1"/>
                </a:solidFill>
              </a:rPr>
              <a:t> o </a:t>
            </a:r>
            <a:r>
              <a:rPr lang="en-GB" b="1" dirty="0" err="1" smtClean="0">
                <a:solidFill>
                  <a:schemeClr val="bg1"/>
                </a:solidFill>
              </a:rPr>
              <a:t>mobilnosti</a:t>
            </a:r>
            <a:endParaRPr lang="en-GB" b="1" dirty="0" smtClean="0">
              <a:solidFill>
                <a:schemeClr val="bg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Naziv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programa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vrsta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mobilnosti</a:t>
            </a:r>
            <a:r>
              <a:rPr lang="en-GB" dirty="0" smtClean="0">
                <a:solidFill>
                  <a:schemeClr val="bg1"/>
                </a:solidFill>
              </a:rPr>
              <a:t> (</a:t>
            </a:r>
            <a:r>
              <a:rPr lang="en-GB" dirty="0" err="1" smtClean="0">
                <a:solidFill>
                  <a:schemeClr val="bg1"/>
                </a:solidFill>
              </a:rPr>
              <a:t>npr</a:t>
            </a:r>
            <a:r>
              <a:rPr lang="en-GB" dirty="0" smtClean="0">
                <a:solidFill>
                  <a:schemeClr val="bg1"/>
                </a:solidFill>
              </a:rPr>
              <a:t>. Erasmus+ </a:t>
            </a:r>
            <a:r>
              <a:rPr lang="hr-HR" dirty="0" smtClean="0">
                <a:solidFill>
                  <a:schemeClr val="bg1"/>
                </a:solidFill>
              </a:rPr>
              <a:t>SMS/SMT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Institucija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domaćin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lokacija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err="1" smtClean="0">
                <a:solidFill>
                  <a:schemeClr val="bg1"/>
                </a:solidFill>
              </a:rPr>
              <a:t>Trajanje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mobilnosti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err="1" smtClean="0">
                <a:solidFill>
                  <a:schemeClr val="bg1"/>
                </a:solidFill>
              </a:rPr>
              <a:t>Ciljevi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svrha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sudjelovanja</a:t>
            </a:r>
            <a:endParaRPr lang="en-GB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z="1400" dirty="0" smtClean="0">
                <a:solidFill>
                  <a:schemeClr val="bg1"/>
                </a:solidFill>
              </a:rPr>
              <a:t>VEVU - Erasmus+ mobilnost</a:t>
            </a:r>
            <a:r>
              <a:rPr lang="hr-HR" sz="1400" dirty="0" smtClean="0">
                <a:solidFill>
                  <a:schemeClr val="bg1"/>
                </a:solidFill>
              </a:rPr>
              <a:t>i studenata</a:t>
            </a:r>
            <a:r>
              <a:rPr lang="nn-NO" sz="1400" dirty="0" smtClean="0">
                <a:solidFill>
                  <a:schemeClr val="bg1"/>
                </a:solidFill>
              </a:rPr>
              <a:t> unutar aktivnosti programa - KA1 </a:t>
            </a:r>
            <a:endParaRPr lang="en-GB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0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Ključne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aktivnosti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tijekom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mobilnosti</a:t>
            </a:r>
            <a:r>
              <a:rPr lang="hr-HR" dirty="0" smtClean="0">
                <a:solidFill>
                  <a:schemeClr val="bg1"/>
                </a:solidFill>
              </a:rPr>
              <a:t> -</a:t>
            </a:r>
            <a:r>
              <a:rPr lang="hr-HR" dirty="0" err="1" smtClean="0">
                <a:solidFill>
                  <a:schemeClr val="bg1"/>
                </a:solidFill>
              </a:rPr>
              <a:t>navesi</a:t>
            </a:r>
            <a:r>
              <a:rPr lang="hr-HR" dirty="0" smtClean="0">
                <a:solidFill>
                  <a:schemeClr val="bg1"/>
                </a:solidFill>
              </a:rPr>
              <a:t> konkretno i primjere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33399" y="1905504"/>
            <a:ext cx="10402456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Sudjelovanje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u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akademskim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programima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i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nastavi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partnerskoj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instituciji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hr-HR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 priprema diplomskog rada</a:t>
            </a:r>
            <a:r>
              <a:rPr kumimoji="0" lang="hr-HR" altLang="en-US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i istraživanje )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Razmjena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znanja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kroz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interdisciplinarne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radionice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predavanja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i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seminare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Praktikum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praksa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istraživački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rad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ili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volontiranje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Iskustvo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u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realnim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radnim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uvjetima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kroz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praksu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ili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traineeship programe 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dirty="0" smtClean="0"/>
              <a:t>VEVU - Erasmus+ mobilnosti </a:t>
            </a:r>
            <a:r>
              <a:rPr lang="hr-HR" dirty="0" smtClean="0"/>
              <a:t>studenata</a:t>
            </a:r>
            <a:r>
              <a:rPr lang="nn-NO" dirty="0" smtClean="0"/>
              <a:t> unutar aktivnosti programa - KA1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59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chemeClr val="bg1"/>
                </a:solidFill>
              </a:rPr>
              <a:t>Stečene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kompetencije</a:t>
            </a:r>
            <a:r>
              <a:rPr lang="en-GB" b="1" dirty="0" smtClean="0">
                <a:solidFill>
                  <a:schemeClr val="bg1"/>
                </a:solidFill>
              </a:rPr>
              <a:t> i </a:t>
            </a:r>
            <a:r>
              <a:rPr lang="en-GB" b="1" dirty="0" err="1" smtClean="0">
                <a:solidFill>
                  <a:schemeClr val="bg1"/>
                </a:solidFill>
              </a:rPr>
              <a:t>znanja</a:t>
            </a:r>
            <a:r>
              <a:rPr lang="hr-HR" b="1" dirty="0" smtClean="0">
                <a:solidFill>
                  <a:schemeClr val="bg1"/>
                </a:solidFill>
              </a:rPr>
              <a:t> – učinci </a:t>
            </a:r>
            <a:endParaRPr lang="en-GB" b="1" dirty="0" smtClean="0">
              <a:solidFill>
                <a:schemeClr val="bg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bg1"/>
                </a:solidFill>
              </a:rPr>
              <a:t>Povećanje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jezičnih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komunikacijskih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vještina</a:t>
            </a: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err="1" smtClean="0">
                <a:solidFill>
                  <a:schemeClr val="bg1"/>
                </a:solidFill>
              </a:rPr>
              <a:t>Razvijanje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interdisciplinarnih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vještina</a:t>
            </a:r>
            <a:r>
              <a:rPr lang="en-GB" dirty="0" smtClean="0">
                <a:solidFill>
                  <a:schemeClr val="bg1"/>
                </a:solidFill>
              </a:rPr>
              <a:t> (</a:t>
            </a:r>
            <a:r>
              <a:rPr lang="en-GB" dirty="0" err="1" smtClean="0">
                <a:solidFill>
                  <a:schemeClr val="bg1"/>
                </a:solidFill>
              </a:rPr>
              <a:t>npr</a:t>
            </a:r>
            <a:r>
              <a:rPr lang="en-GB" dirty="0" smtClean="0">
                <a:solidFill>
                  <a:schemeClr val="bg1"/>
                </a:solidFill>
              </a:rPr>
              <a:t>. </a:t>
            </a:r>
            <a:r>
              <a:rPr lang="en-GB" dirty="0" err="1" smtClean="0">
                <a:solidFill>
                  <a:schemeClr val="bg1"/>
                </a:solidFill>
              </a:rPr>
              <a:t>upravljanje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projektima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kritičko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razmišljanje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Poboljšanje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profesionalnih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vještina</a:t>
            </a:r>
            <a:r>
              <a:rPr lang="en-GB" dirty="0" smtClean="0">
                <a:solidFill>
                  <a:schemeClr val="bg1"/>
                </a:solidFill>
              </a:rPr>
              <a:t> (rad u </a:t>
            </a:r>
            <a:r>
              <a:rPr lang="en-GB" dirty="0" err="1" smtClean="0">
                <a:solidFill>
                  <a:schemeClr val="bg1"/>
                </a:solidFill>
              </a:rPr>
              <a:t>timovima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upravljanje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vremenom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digitalne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vještine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Usvajanje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specifičnih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vještina</a:t>
            </a:r>
            <a:r>
              <a:rPr lang="en-GB" dirty="0" smtClean="0">
                <a:solidFill>
                  <a:schemeClr val="bg1"/>
                </a:solidFill>
              </a:rPr>
              <a:t> za </a:t>
            </a:r>
            <a:r>
              <a:rPr lang="en-GB" dirty="0" err="1" smtClean="0">
                <a:solidFill>
                  <a:schemeClr val="bg1"/>
                </a:solidFill>
              </a:rPr>
              <a:t>buduće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karijere</a:t>
            </a:r>
            <a:r>
              <a:rPr lang="en-GB" dirty="0" smtClean="0">
                <a:solidFill>
                  <a:schemeClr val="bg1"/>
                </a:solidFill>
              </a:rPr>
              <a:t> (</a:t>
            </a:r>
            <a:r>
              <a:rPr lang="en-GB" dirty="0" err="1" smtClean="0">
                <a:solidFill>
                  <a:schemeClr val="bg1"/>
                </a:solidFill>
              </a:rPr>
              <a:t>npr</a:t>
            </a:r>
            <a:r>
              <a:rPr lang="en-GB" dirty="0" smtClean="0">
                <a:solidFill>
                  <a:schemeClr val="bg1"/>
                </a:solidFill>
              </a:rPr>
              <a:t>. </a:t>
            </a:r>
            <a:r>
              <a:rPr lang="en-GB" dirty="0" err="1" smtClean="0">
                <a:solidFill>
                  <a:schemeClr val="bg1"/>
                </a:solidFill>
              </a:rPr>
              <a:t>istraživačke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analitičke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tehnološke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vještine</a:t>
            </a:r>
            <a:r>
              <a:rPr lang="en-GB" dirty="0" smtClean="0">
                <a:solidFill>
                  <a:schemeClr val="bg1"/>
                </a:solidFill>
              </a:rPr>
              <a:t>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84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chemeClr val="bg1"/>
                </a:solidFill>
              </a:rPr>
              <a:t>Dodatno</a:t>
            </a:r>
            <a:r>
              <a:rPr lang="en-GB" b="1" dirty="0" smtClean="0">
                <a:solidFill>
                  <a:schemeClr val="bg1"/>
                </a:solidFill>
              </a:rPr>
              <a:t> – </a:t>
            </a:r>
            <a:r>
              <a:rPr lang="en-GB" b="1" dirty="0" err="1" smtClean="0">
                <a:solidFill>
                  <a:schemeClr val="bg1"/>
                </a:solidFill>
              </a:rPr>
              <a:t>ako</a:t>
            </a:r>
            <a:r>
              <a:rPr lang="en-GB" b="1" dirty="0" smtClean="0">
                <a:solidFill>
                  <a:schemeClr val="bg1"/>
                </a:solidFill>
              </a:rPr>
              <a:t> je </a:t>
            </a:r>
            <a:r>
              <a:rPr lang="en-GB" b="1" dirty="0" err="1" smtClean="0">
                <a:solidFill>
                  <a:schemeClr val="bg1"/>
                </a:solidFill>
              </a:rPr>
              <a:t>relevatno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endParaRPr lang="en-GB" b="1" dirty="0" smtClean="0">
              <a:solidFill>
                <a:schemeClr val="bg1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>
                <a:solidFill>
                  <a:schemeClr val="bg1"/>
                </a:solidFill>
              </a:rPr>
              <a:t>Povećanje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zapošljivosti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konkurentnosti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na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tržištu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rada</a:t>
            </a:r>
            <a:endParaRPr lang="en-GB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 err="1" smtClean="0">
                <a:solidFill>
                  <a:schemeClr val="bg1"/>
                </a:solidFill>
              </a:rPr>
              <a:t>Širenje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profesionalne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mreže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kroz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umrežavanje</a:t>
            </a:r>
            <a:r>
              <a:rPr lang="en-GB" dirty="0" smtClean="0">
                <a:solidFill>
                  <a:schemeClr val="bg1"/>
                </a:solidFill>
              </a:rPr>
              <a:t> s </a:t>
            </a:r>
            <a:r>
              <a:rPr lang="en-GB" dirty="0" err="1" smtClean="0">
                <a:solidFill>
                  <a:schemeClr val="bg1"/>
                </a:solidFill>
              </a:rPr>
              <a:t>kolegama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mentorima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partnerima</a:t>
            </a:r>
            <a:endParaRPr lang="en-GB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 err="1" smtClean="0">
                <a:solidFill>
                  <a:schemeClr val="bg1"/>
                </a:solidFill>
              </a:rPr>
              <a:t>Razvijanje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samostalnosti</a:t>
            </a:r>
            <a:r>
              <a:rPr lang="en-GB" dirty="0" smtClean="0">
                <a:solidFill>
                  <a:schemeClr val="bg1"/>
                </a:solidFill>
              </a:rPr>
              <a:t>, </a:t>
            </a:r>
            <a:r>
              <a:rPr lang="en-GB" dirty="0" err="1" smtClean="0">
                <a:solidFill>
                  <a:schemeClr val="bg1"/>
                </a:solidFill>
              </a:rPr>
              <a:t>odgovornosti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prilagodljivosti</a:t>
            </a:r>
            <a:endParaRPr lang="en-GB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 err="1" smtClean="0">
                <a:solidFill>
                  <a:schemeClr val="bg1"/>
                </a:solidFill>
              </a:rPr>
              <a:t>Osnaživanje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interkulturalnih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kompetencija</a:t>
            </a:r>
            <a:r>
              <a:rPr lang="en-GB" dirty="0" smtClean="0">
                <a:solidFill>
                  <a:schemeClr val="bg1"/>
                </a:solidFill>
              </a:rPr>
              <a:t> i </a:t>
            </a:r>
            <a:r>
              <a:rPr lang="en-GB" dirty="0" err="1" smtClean="0">
                <a:solidFill>
                  <a:schemeClr val="bg1"/>
                </a:solidFill>
              </a:rPr>
              <a:t>globalne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 err="1" smtClean="0">
                <a:solidFill>
                  <a:schemeClr val="bg1"/>
                </a:solidFill>
              </a:rPr>
              <a:t>svijesti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4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err="1" smtClean="0">
                <a:solidFill>
                  <a:schemeClr val="bg1"/>
                </a:solidFill>
              </a:rPr>
              <a:t>Osobni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dojam</a:t>
            </a:r>
            <a:r>
              <a:rPr lang="en-GB" b="1" dirty="0" smtClean="0">
                <a:solidFill>
                  <a:schemeClr val="bg1"/>
                </a:solidFill>
              </a:rPr>
              <a:t> i </a:t>
            </a:r>
            <a:r>
              <a:rPr lang="en-GB" b="1" dirty="0" err="1" smtClean="0">
                <a:solidFill>
                  <a:schemeClr val="bg1"/>
                </a:solidFill>
              </a:rPr>
              <a:t>preporuke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endParaRPr lang="en-GB" dirty="0" smtClean="0">
              <a:solidFill>
                <a:schemeClr val="bg1"/>
              </a:solidFill>
            </a:endParaRPr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6529" y="1788065"/>
            <a:ext cx="10088418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 err="1">
                <a:solidFill>
                  <a:schemeClr val="bg1"/>
                </a:solidFill>
              </a:rPr>
              <a:t>Osobna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iskustva</a:t>
            </a:r>
            <a:r>
              <a:rPr lang="en-US" altLang="en-US" dirty="0">
                <a:solidFill>
                  <a:schemeClr val="bg1"/>
                </a:solidFill>
              </a:rPr>
              <a:t> i </a:t>
            </a:r>
            <a:r>
              <a:rPr lang="en-US" altLang="en-US" dirty="0" err="1">
                <a:solidFill>
                  <a:schemeClr val="bg1"/>
                </a:solidFill>
              </a:rPr>
              <a:t>dojmovi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stečeni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tijekom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mobilnosti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 err="1">
                <a:solidFill>
                  <a:schemeClr val="bg1"/>
                </a:solidFill>
              </a:rPr>
              <a:t>Savjeti</a:t>
            </a:r>
            <a:r>
              <a:rPr lang="en-US" altLang="en-US" dirty="0">
                <a:solidFill>
                  <a:schemeClr val="bg1"/>
                </a:solidFill>
              </a:rPr>
              <a:t> za </a:t>
            </a:r>
            <a:r>
              <a:rPr lang="en-US" altLang="en-US" dirty="0" err="1">
                <a:solidFill>
                  <a:schemeClr val="bg1"/>
                </a:solidFill>
              </a:rPr>
              <a:t>buduće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sudionike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mobilnosti</a:t>
            </a:r>
            <a:r>
              <a:rPr lang="en-US" altLang="en-US" dirty="0">
                <a:solidFill>
                  <a:schemeClr val="bg1"/>
                </a:solidFill>
              </a:rPr>
              <a:t> u </a:t>
            </a:r>
            <a:r>
              <a:rPr lang="en-US" altLang="en-US" dirty="0" err="1">
                <a:solidFill>
                  <a:schemeClr val="bg1"/>
                </a:solidFill>
              </a:rPr>
              <a:t>vezi</a:t>
            </a:r>
            <a:r>
              <a:rPr lang="en-US" altLang="en-US" dirty="0">
                <a:solidFill>
                  <a:schemeClr val="bg1"/>
                </a:solidFill>
              </a:rPr>
              <a:t> s </a:t>
            </a:r>
            <a:r>
              <a:rPr lang="en-US" altLang="en-US" dirty="0" err="1">
                <a:solidFill>
                  <a:schemeClr val="bg1"/>
                </a:solidFill>
              </a:rPr>
              <a:t>administrativnim</a:t>
            </a:r>
            <a:r>
              <a:rPr lang="en-US" altLang="en-US" dirty="0">
                <a:solidFill>
                  <a:schemeClr val="bg1"/>
                </a:solidFill>
              </a:rPr>
              <a:t>, </a:t>
            </a:r>
            <a:r>
              <a:rPr lang="en-US" altLang="en-US" dirty="0" err="1">
                <a:solidFill>
                  <a:schemeClr val="bg1"/>
                </a:solidFill>
              </a:rPr>
              <a:t>organizacijskim</a:t>
            </a:r>
            <a:r>
              <a:rPr lang="en-US" altLang="en-US" dirty="0">
                <a:solidFill>
                  <a:schemeClr val="bg1"/>
                </a:solidFill>
              </a:rPr>
              <a:t> i </a:t>
            </a:r>
            <a:r>
              <a:rPr lang="en-US" altLang="en-US" dirty="0" err="1">
                <a:solidFill>
                  <a:schemeClr val="bg1"/>
                </a:solidFill>
              </a:rPr>
              <a:t>kulturnim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aspektima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 err="1">
                <a:solidFill>
                  <a:schemeClr val="bg1"/>
                </a:solidFill>
              </a:rPr>
              <a:t>Preporuke</a:t>
            </a:r>
            <a:r>
              <a:rPr lang="en-US" altLang="en-US" dirty="0">
                <a:solidFill>
                  <a:schemeClr val="bg1"/>
                </a:solidFill>
              </a:rPr>
              <a:t> za </a:t>
            </a:r>
            <a:r>
              <a:rPr lang="en-US" altLang="en-US" dirty="0" err="1">
                <a:solidFill>
                  <a:schemeClr val="bg1"/>
                </a:solidFill>
              </a:rPr>
              <a:t>optimizaciju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mobilnosti</a:t>
            </a:r>
            <a:r>
              <a:rPr lang="en-US" altLang="en-US" dirty="0">
                <a:solidFill>
                  <a:schemeClr val="bg1"/>
                </a:solidFill>
              </a:rPr>
              <a:t> i </a:t>
            </a:r>
            <a:r>
              <a:rPr lang="en-US" altLang="en-US" dirty="0" err="1">
                <a:solidFill>
                  <a:schemeClr val="bg1"/>
                </a:solidFill>
              </a:rPr>
              <a:t>iskustava</a:t>
            </a:r>
            <a:r>
              <a:rPr lang="en-US" altLang="en-US" dirty="0">
                <a:solidFill>
                  <a:schemeClr val="bg1"/>
                </a:solidFill>
              </a:rPr>
              <a:t> (</a:t>
            </a:r>
            <a:r>
              <a:rPr lang="en-US" altLang="en-US" dirty="0" err="1">
                <a:solidFill>
                  <a:schemeClr val="bg1"/>
                </a:solidFill>
              </a:rPr>
              <a:t>npr</a:t>
            </a:r>
            <a:r>
              <a:rPr lang="en-US" altLang="en-US" dirty="0">
                <a:solidFill>
                  <a:schemeClr val="bg1"/>
                </a:solidFill>
              </a:rPr>
              <a:t>. </a:t>
            </a:r>
            <a:r>
              <a:rPr lang="en-US" altLang="en-US" dirty="0" err="1">
                <a:solidFill>
                  <a:schemeClr val="bg1"/>
                </a:solidFill>
              </a:rPr>
              <a:t>priprema</a:t>
            </a:r>
            <a:r>
              <a:rPr lang="en-US" altLang="en-US" dirty="0">
                <a:solidFill>
                  <a:schemeClr val="bg1"/>
                </a:solidFill>
              </a:rPr>
              <a:t>, </a:t>
            </a:r>
            <a:r>
              <a:rPr lang="en-US" altLang="en-US" dirty="0" err="1">
                <a:solidFill>
                  <a:schemeClr val="bg1"/>
                </a:solidFill>
              </a:rPr>
              <a:t>savjeti</a:t>
            </a:r>
            <a:r>
              <a:rPr lang="en-US" altLang="en-US" dirty="0">
                <a:solidFill>
                  <a:schemeClr val="bg1"/>
                </a:solidFill>
              </a:rPr>
              <a:t> o </a:t>
            </a:r>
            <a:r>
              <a:rPr lang="en-US" altLang="en-US" dirty="0" err="1">
                <a:solidFill>
                  <a:schemeClr val="bg1"/>
                </a:solidFill>
              </a:rPr>
              <a:t>integraciji</a:t>
            </a:r>
            <a:r>
              <a:rPr lang="en-US" altLang="en-US" dirty="0">
                <a:solidFill>
                  <a:schemeClr val="bg1"/>
                </a:solidFill>
              </a:rPr>
              <a:t> u </a:t>
            </a:r>
            <a:r>
              <a:rPr lang="en-US" altLang="en-US" dirty="0" err="1">
                <a:solidFill>
                  <a:schemeClr val="bg1"/>
                </a:solidFill>
              </a:rPr>
              <a:t>lokalnu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 err="1">
                <a:solidFill>
                  <a:schemeClr val="bg1"/>
                </a:solidFill>
              </a:rPr>
              <a:t>zajednicu</a:t>
            </a:r>
            <a:r>
              <a:rPr lang="en-US" altLang="en-US" dirty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dirty="0" smtClean="0"/>
              <a:t>VEVU - Erasmus+ mobilnosti osoblja unutar aktivnosti programa - KA1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2022270"/>
            <a:ext cx="10515600" cy="4351338"/>
          </a:xfrm>
        </p:spPr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Mjesto, datum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Ime i prezime sudionika mobilnosti 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46989"/>
            <a:ext cx="3932903" cy="1014575"/>
          </a:xfrm>
          <a:prstGeom prst="rect">
            <a:avLst/>
          </a:prstGeom>
        </p:spPr>
      </p:pic>
      <p:sp>
        <p:nvSpPr>
          <p:cNvPr id="6" name="Pravokutnik 5"/>
          <p:cNvSpPr/>
          <p:nvPr/>
        </p:nvSpPr>
        <p:spPr>
          <a:xfrm>
            <a:off x="3893183" y="5746989"/>
            <a:ext cx="8406971" cy="1014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5424" y="5778489"/>
            <a:ext cx="961441" cy="937847"/>
          </a:xfrm>
          <a:prstGeom prst="rect">
            <a:avLst/>
          </a:prstGeom>
        </p:spPr>
      </p:pic>
      <p:sp>
        <p:nvSpPr>
          <p:cNvPr id="7" name="Rezervirano mjesto podnožj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VEVU - Erasmus+ mobilnosti osoblja unutar aktivnosti programa - KA1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8429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290</Words>
  <Application>Microsoft Office PowerPoint</Application>
  <PresentationFormat>Široki zaslon</PresentationFormat>
  <Paragraphs>37</Paragraphs>
  <Slides>7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Diseminacija mobilnosti SMS/BIP/SMT</vt:lpstr>
      <vt:lpstr>Osnovne informacije o mobilnosti</vt:lpstr>
      <vt:lpstr>Ključne aktivnosti tijekom mobilnosti -navesi konkretno i primjere</vt:lpstr>
      <vt:lpstr>Stečene kompetencije i znanja – učinci </vt:lpstr>
      <vt:lpstr>Dodatno – ako je relevatno </vt:lpstr>
      <vt:lpstr>Osobni dojam i preporuke 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Diseminacija mobilnosti STA/TT</dc:title>
  <dc:creator>Karolina Novinc</dc:creator>
  <cp:lastModifiedBy>Karolina Novinc</cp:lastModifiedBy>
  <cp:revision>4</cp:revision>
  <dcterms:created xsi:type="dcterms:W3CDTF">2025-03-20T08:37:29Z</dcterms:created>
  <dcterms:modified xsi:type="dcterms:W3CDTF">2025-03-20T12:31:48Z</dcterms:modified>
</cp:coreProperties>
</file>